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82"/>
  </p:normalViewPr>
  <p:slideViewPr>
    <p:cSldViewPr snapToGrid="0" snapToObjects="1">
      <p:cViewPr varScale="1">
        <p:scale>
          <a:sx n="121" d="100"/>
          <a:sy n="121" d="100"/>
        </p:scale>
        <p:origin x="20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11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2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05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335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76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17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5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24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19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93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022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4EB88-2F55-3844-9658-FDEAA0D662C5}" type="datetimeFigureOut">
              <a:rPr lang="nl-NL" smtClean="0"/>
              <a:t>04-10-16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F7A3D-5C4B-0A46-AF05-7DCE91638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110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5318532" y="2271598"/>
            <a:ext cx="2187168" cy="1979567"/>
          </a:xfrm>
          <a:prstGeom prst="wedgeRoundRectCallout">
            <a:avLst>
              <a:gd name="adj1" fmla="val -24496"/>
              <a:gd name="adj2" fmla="val 62868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3.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Dus een theorie die vorige week niet wetenschappelijk was, wordt pas wetenschappelijk als we vandaag een experiment doen?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10" y="205131"/>
            <a:ext cx="903776" cy="2808919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11" y="3935837"/>
            <a:ext cx="1158405" cy="2661865"/>
          </a:xfrm>
          <a:prstGeom prst="rect">
            <a:avLst/>
          </a:prstGeom>
        </p:spPr>
      </p:pic>
      <p:sp>
        <p:nvSpPr>
          <p:cNvPr id="21" name="Toelichting met afgeronde rechthoek 20"/>
          <p:cNvSpPr/>
          <p:nvPr/>
        </p:nvSpPr>
        <p:spPr>
          <a:xfrm>
            <a:off x="7762854" y="3200199"/>
            <a:ext cx="1408830" cy="1471274"/>
          </a:xfrm>
          <a:prstGeom prst="wedgeRoundRectCallout">
            <a:avLst>
              <a:gd name="adj1" fmla="val 50064"/>
              <a:gd name="adj2" fmla="val 60433"/>
              <a:gd name="adj3" fmla="val 16667"/>
            </a:avLst>
          </a:prstGeom>
          <a:noFill/>
          <a:ln w="31750">
            <a:solidFill>
              <a:srgbClr val="E900C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E900C1"/>
                </a:solidFill>
                <a:latin typeface="Corbel" charset="0"/>
                <a:ea typeface="Corbel" charset="0"/>
                <a:cs typeface="Corbel" charset="0"/>
              </a:rPr>
              <a:t>5.</a:t>
            </a:r>
            <a:r>
              <a:rPr lang="nl-NL" sz="20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Ik denk dat het meer gaat over hoe men aan de slag gaat…</a:t>
            </a:r>
          </a:p>
        </p:txBody>
      </p:sp>
      <p:sp>
        <p:nvSpPr>
          <p:cNvPr id="2" name="Toelichting met afgeronde rechthoek 1"/>
          <p:cNvSpPr/>
          <p:nvPr/>
        </p:nvSpPr>
        <p:spPr>
          <a:xfrm>
            <a:off x="2668580" y="2761222"/>
            <a:ext cx="2340696" cy="1056273"/>
          </a:xfrm>
          <a:prstGeom prst="wedgeRoundRectCallout">
            <a:avLst>
              <a:gd name="adj1" fmla="val -41993"/>
              <a:gd name="adj2" fmla="val 76928"/>
              <a:gd name="adj3" fmla="val 16667"/>
            </a:avLst>
          </a:prstGeom>
          <a:noFill/>
          <a:ln w="31750"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7030A0"/>
                </a:solidFill>
                <a:latin typeface="Corbel" charset="0"/>
                <a:ea typeface="Corbel" charset="0"/>
                <a:cs typeface="Corbel" charset="0"/>
              </a:rPr>
              <a:t>2.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Wanneer het bewezen is door een experiment.</a:t>
            </a:r>
          </a:p>
        </p:txBody>
      </p:sp>
      <p:sp>
        <p:nvSpPr>
          <p:cNvPr id="7" name="Toelichting met afgeronde rechthoek 6"/>
          <p:cNvSpPr/>
          <p:nvPr/>
        </p:nvSpPr>
        <p:spPr>
          <a:xfrm>
            <a:off x="3119815" y="4260826"/>
            <a:ext cx="1780086" cy="979784"/>
          </a:xfrm>
          <a:prstGeom prst="wedgeRoundRectCallout">
            <a:avLst>
              <a:gd name="adj1" fmla="val -46517"/>
              <a:gd name="adj2" fmla="val 70277"/>
              <a:gd name="adj3" fmla="val 16667"/>
            </a:avLst>
          </a:prstGeom>
          <a:noFill/>
          <a:ln w="31750"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7030A0"/>
                </a:solidFill>
                <a:latin typeface="Corbel" charset="0"/>
                <a:ea typeface="Corbel" charset="0"/>
                <a:cs typeface="Corbel" charset="0"/>
              </a:rPr>
              <a:t>4.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Mmm... Dat zou inderdaad vreemd zijn.</a:t>
            </a:r>
          </a:p>
        </p:txBody>
      </p:sp>
      <p:sp>
        <p:nvSpPr>
          <p:cNvPr id="16" name="Toelichting met afgeronde rechthoek 15"/>
          <p:cNvSpPr/>
          <p:nvPr/>
        </p:nvSpPr>
        <p:spPr>
          <a:xfrm>
            <a:off x="7076773" y="5023020"/>
            <a:ext cx="1811360" cy="1352601"/>
          </a:xfrm>
          <a:prstGeom prst="wedgeRoundRectCallout">
            <a:avLst>
              <a:gd name="adj1" fmla="val 67091"/>
              <a:gd name="adj2" fmla="val -35685"/>
              <a:gd name="adj3" fmla="val 16667"/>
            </a:avLst>
          </a:prstGeom>
          <a:noFill/>
          <a:ln w="31750">
            <a:solidFill>
              <a:srgbClr val="E900C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E900C1"/>
                </a:solidFill>
                <a:latin typeface="Corbel" charset="0"/>
                <a:ea typeface="Corbel" charset="0"/>
                <a:cs typeface="Corbel" charset="0"/>
              </a:rPr>
              <a:t>7.</a:t>
            </a:r>
            <a:r>
              <a:rPr lang="nl-NL" sz="1400" dirty="0">
                <a:solidFill>
                  <a:srgbClr val="ED00E1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Men moet eerst hypothesen maken en dan observaties en experimenten.</a:t>
            </a:r>
          </a:p>
        </p:txBody>
      </p:sp>
      <p:sp>
        <p:nvSpPr>
          <p:cNvPr id="4" name="Toelichting met afgeronde rechthoek 3"/>
          <p:cNvSpPr/>
          <p:nvPr/>
        </p:nvSpPr>
        <p:spPr>
          <a:xfrm>
            <a:off x="5638801" y="205130"/>
            <a:ext cx="2453585" cy="792327"/>
          </a:xfrm>
          <a:prstGeom prst="wedgeRoundRectCallout">
            <a:avLst>
              <a:gd name="adj1" fmla="val 69586"/>
              <a:gd name="adj2" fmla="val 32795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b="1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1.</a:t>
            </a:r>
            <a:r>
              <a:rPr lang="nl-NL" sz="2000" b="1" dirty="0">
                <a:solidFill>
                  <a:schemeClr val="tx1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b="1" dirty="0">
                <a:solidFill>
                  <a:schemeClr val="tx1"/>
                </a:solidFill>
                <a:latin typeface="Corbel" charset="0"/>
                <a:ea typeface="Corbel" charset="0"/>
                <a:cs typeface="Corbel" charset="0"/>
              </a:rPr>
              <a:t>Wanneer is een theorie wetenschappelijk? </a:t>
            </a:r>
            <a:endParaRPr lang="en-US" sz="1400" b="1" dirty="0">
              <a:solidFill>
                <a:schemeClr val="tx1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4769941" y="1156267"/>
            <a:ext cx="3322444" cy="595776"/>
          </a:xfrm>
          <a:prstGeom prst="wedgeRoundRectCallout">
            <a:avLst>
              <a:gd name="adj1" fmla="val 64846"/>
              <a:gd name="adj2" fmla="val -20899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6.</a:t>
            </a:r>
            <a:r>
              <a:rPr lang="nl-NL" sz="2000" dirty="0">
                <a:solidFill>
                  <a:schemeClr val="tx1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solidFill>
                  <a:schemeClr val="tx1"/>
                </a:solidFill>
                <a:latin typeface="Corbel" charset="0"/>
                <a:ea typeface="Corbel" charset="0"/>
                <a:cs typeface="Corbel" charset="0"/>
              </a:rPr>
              <a:t>Wat bedoel je hiermee?</a:t>
            </a:r>
            <a:endParaRPr lang="en-US" sz="1400" dirty="0">
              <a:solidFill>
                <a:schemeClr val="tx1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53" y="4620874"/>
            <a:ext cx="1341120" cy="207568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966" y="205130"/>
            <a:ext cx="1258824" cy="246888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986" y="3415418"/>
            <a:ext cx="1049862" cy="321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21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" grpId="0" animBg="1"/>
      <p:bldP spid="7" grpId="0" animBg="1"/>
      <p:bldP spid="16" grpId="0" animBg="1"/>
      <p:bldP spid="4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10" y="205131"/>
            <a:ext cx="903776" cy="2808919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11" y="3935837"/>
            <a:ext cx="1158405" cy="2661865"/>
          </a:xfrm>
          <a:prstGeom prst="rect">
            <a:avLst/>
          </a:prstGeom>
        </p:spPr>
      </p:pic>
      <p:sp>
        <p:nvSpPr>
          <p:cNvPr id="17" name="Rounded Rectangular Callout 4"/>
          <p:cNvSpPr/>
          <p:nvPr/>
        </p:nvSpPr>
        <p:spPr>
          <a:xfrm>
            <a:off x="5809431" y="2950549"/>
            <a:ext cx="3059979" cy="1314306"/>
          </a:xfrm>
          <a:prstGeom prst="wedgeRoundRectCallout">
            <a:avLst>
              <a:gd name="adj1" fmla="val -36527"/>
              <a:gd name="adj2" fmla="val 76196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9.</a:t>
            </a:r>
            <a:r>
              <a:rPr lang="nl-NL" sz="20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Ik niet! Denk aan het werk van Einstein: hij heeft geen experimenten gedaan, maar zijn werk was toch wetenschappelijk!</a:t>
            </a:r>
          </a:p>
        </p:txBody>
      </p:sp>
      <p:sp>
        <p:nvSpPr>
          <p:cNvPr id="22" name="Rounded Rectangular Callout 4"/>
          <p:cNvSpPr/>
          <p:nvPr/>
        </p:nvSpPr>
        <p:spPr>
          <a:xfrm>
            <a:off x="3406484" y="3415417"/>
            <a:ext cx="1894776" cy="1246932"/>
          </a:xfrm>
          <a:prstGeom prst="wedgeRoundRectCallout">
            <a:avLst>
              <a:gd name="adj1" fmla="val 45479"/>
              <a:gd name="adj2" fmla="val 68178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13.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Het is de meerderheid die ten slotte beslist wat wetenschappelijk is. </a:t>
            </a: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2743201" y="205130"/>
            <a:ext cx="2025559" cy="1217270"/>
          </a:xfrm>
          <a:prstGeom prst="wedgeRoundRectCallout">
            <a:avLst>
              <a:gd name="adj1" fmla="val -59711"/>
              <a:gd name="adj2" fmla="val 12935"/>
              <a:gd name="adj3" fmla="val 16667"/>
            </a:avLst>
          </a:prstGeom>
          <a:noFill/>
          <a:ln w="317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10.</a:t>
            </a:r>
            <a:r>
              <a:rPr lang="nl-NL" sz="14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Ik ook niet. Volgens mij is het subjectief wat wetenschappelijk is.</a:t>
            </a:r>
          </a:p>
        </p:txBody>
      </p:sp>
      <p:sp>
        <p:nvSpPr>
          <p:cNvPr id="23" name="Toelichting met afgeronde rechthoek 22"/>
          <p:cNvSpPr/>
          <p:nvPr/>
        </p:nvSpPr>
        <p:spPr>
          <a:xfrm>
            <a:off x="2924280" y="1644782"/>
            <a:ext cx="2175037" cy="1263519"/>
          </a:xfrm>
          <a:prstGeom prst="wedgeRoundRectCallout">
            <a:avLst>
              <a:gd name="adj1" fmla="val -63790"/>
              <a:gd name="adj2" fmla="val -43366"/>
              <a:gd name="adj3" fmla="val 16667"/>
            </a:avLst>
          </a:prstGeom>
          <a:noFill/>
          <a:ln w="317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12.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Denk aan de creationisten. Ze denken dat hun theorie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ën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wel wetenschappelijk zijn.</a:t>
            </a:r>
          </a:p>
        </p:txBody>
      </p:sp>
      <p:sp>
        <p:nvSpPr>
          <p:cNvPr id="18" name="Toelichting met afgeronde rechthoek 17"/>
          <p:cNvSpPr/>
          <p:nvPr/>
        </p:nvSpPr>
        <p:spPr>
          <a:xfrm>
            <a:off x="5541389" y="208283"/>
            <a:ext cx="2797130" cy="560142"/>
          </a:xfrm>
          <a:prstGeom prst="wedgeRoundRectCallout">
            <a:avLst>
              <a:gd name="adj1" fmla="val 66464"/>
              <a:gd name="adj2" fmla="val 21461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8.</a:t>
            </a:r>
            <a:r>
              <a:rPr lang="nl-NL" sz="20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Zijn jullie het hiermee eens?</a:t>
            </a:r>
            <a:endParaRPr lang="en-US" sz="14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21" name="Toelichting met afgeronde rechthoek 20"/>
          <p:cNvSpPr/>
          <p:nvPr/>
        </p:nvSpPr>
        <p:spPr>
          <a:xfrm>
            <a:off x="5379909" y="874467"/>
            <a:ext cx="3051492" cy="770314"/>
          </a:xfrm>
          <a:prstGeom prst="wedgeRoundRectCallout">
            <a:avLst>
              <a:gd name="adj1" fmla="val 63406"/>
              <a:gd name="adj2" fmla="val 6004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11.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Wat bedoel je met subjectief? Kan je een voorbeeld geven?</a:t>
            </a:r>
            <a:endParaRPr lang="en-US" sz="14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24" name="Toelichting met afgeronde rechthoek 23"/>
          <p:cNvSpPr/>
          <p:nvPr/>
        </p:nvSpPr>
        <p:spPr>
          <a:xfrm>
            <a:off x="5751088" y="1779909"/>
            <a:ext cx="2414117" cy="572761"/>
          </a:xfrm>
          <a:prstGeom prst="wedgeRoundRectCallout">
            <a:avLst>
              <a:gd name="adj1" fmla="val 70075"/>
              <a:gd name="adj2" fmla="val -43456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14.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Waarom denk je dat?</a:t>
            </a:r>
            <a:endParaRPr lang="en-US" sz="1400" dirty="0">
              <a:latin typeface="Corbel" charset="0"/>
              <a:ea typeface="Corbel" charset="0"/>
              <a:cs typeface="Corbel" charset="0"/>
            </a:endParaRP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966" y="205130"/>
            <a:ext cx="1258824" cy="2468880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986" y="3415418"/>
            <a:ext cx="1049862" cy="3215203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53" y="4620874"/>
            <a:ext cx="1341120" cy="207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03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9" grpId="0" animBg="1"/>
      <p:bldP spid="23" grpId="0" animBg="1"/>
      <p:bldP spid="18" grpId="0" animBg="1"/>
      <p:bldP spid="21" grpId="0" animBg="1"/>
      <p:bldP spid="24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186</Words>
  <Application>Microsoft Macintosh PowerPoint</Application>
  <PresentationFormat>Breedbeeld</PresentationFormat>
  <Paragraphs>14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Corbel</vt:lpstr>
      <vt:lpstr>Arial</vt:lpstr>
      <vt:lpstr>Office-thema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Microsoft Office-gebruiker</cp:lastModifiedBy>
  <cp:revision>1</cp:revision>
  <dcterms:created xsi:type="dcterms:W3CDTF">2016-10-04T11:57:13Z</dcterms:created>
  <dcterms:modified xsi:type="dcterms:W3CDTF">2016-10-04T11:58:31Z</dcterms:modified>
</cp:coreProperties>
</file>