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3"/>
  </p:normalViewPr>
  <p:slideViewPr>
    <p:cSldViewPr snapToGrid="0" snapToObjects="1">
      <p:cViewPr varScale="1">
        <p:scale>
          <a:sx n="121" d="100"/>
          <a:sy n="121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7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7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921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24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197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32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93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89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572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42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34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DE034-69DD-2B43-963E-66DC18360DF8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64E5-CA36-D049-825B-89F8CBB111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27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603347" y="3028464"/>
            <a:ext cx="2857287" cy="989651"/>
          </a:xfrm>
          <a:prstGeom prst="wedgeRoundRectCallout">
            <a:avLst>
              <a:gd name="adj1" fmla="val -30623"/>
              <a:gd name="adj2" fmla="val 85988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3.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vind wapens juist een goede uitvinding, ze zorgen ervoor dat de politie ons beter kan beschermen.</a:t>
            </a:r>
          </a:p>
        </p:txBody>
      </p:sp>
      <p:sp>
        <p:nvSpPr>
          <p:cNvPr id="20" name="Rounded Rectangular Callout 4"/>
          <p:cNvSpPr/>
          <p:nvPr/>
        </p:nvSpPr>
        <p:spPr>
          <a:xfrm>
            <a:off x="3767134" y="4294336"/>
            <a:ext cx="1687989" cy="1766742"/>
          </a:xfrm>
          <a:prstGeom prst="wedgeRoundRectCallout">
            <a:avLst>
              <a:gd name="adj1" fmla="val -72683"/>
              <a:gd name="adj2" fmla="val -12552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5.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Neen, volgens mij is hun uitvinding wel goed, alleen maken de mensen het verkeerd.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2962184" y="559437"/>
            <a:ext cx="2077307" cy="1481828"/>
          </a:xfrm>
          <a:prstGeom prst="wedgeRoundRectCallout">
            <a:avLst>
              <a:gd name="adj1" fmla="val -64785"/>
              <a:gd name="adj2" fmla="val -6729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2.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Ja, wapens zijn slechte uitvindingen.</a:t>
            </a:r>
          </a:p>
          <a:p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Zonder wapens zou de wereld er veel beter uitzien.</a:t>
            </a:r>
          </a:p>
        </p:txBody>
      </p:sp>
      <p:sp>
        <p:nvSpPr>
          <p:cNvPr id="15" name="Rounded Rectangular Callout 4"/>
          <p:cNvSpPr/>
          <p:nvPr/>
        </p:nvSpPr>
        <p:spPr>
          <a:xfrm>
            <a:off x="5932935" y="2277011"/>
            <a:ext cx="2401459" cy="1291298"/>
          </a:xfrm>
          <a:prstGeom prst="wedgeRoundRectCallout">
            <a:avLst>
              <a:gd name="adj1" fmla="val -22610"/>
              <a:gd name="adj2" fmla="val 73578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6.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vind van wel, als een uitvinding niet werkt, wil dat zeggen dat er een fout zit in het ontwerp.</a:t>
            </a:r>
          </a:p>
        </p:txBody>
      </p:sp>
      <p:sp>
        <p:nvSpPr>
          <p:cNvPr id="17" name="Toelichting met afgeronde rechthoek 16"/>
          <p:cNvSpPr/>
          <p:nvPr/>
        </p:nvSpPr>
        <p:spPr>
          <a:xfrm>
            <a:off x="7569201" y="4018114"/>
            <a:ext cx="1587719" cy="2382686"/>
          </a:xfrm>
          <a:prstGeom prst="wedgeRoundRectCallout">
            <a:avLst>
              <a:gd name="adj1" fmla="val 68224"/>
              <a:gd name="adj2" fmla="val -13326"/>
              <a:gd name="adj3" fmla="val 16667"/>
            </a:avLst>
          </a:prstGeom>
          <a:noFill/>
          <a:ln w="31750">
            <a:solidFill>
              <a:srgbClr val="D700C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BE" sz="2000" dirty="0">
                <a:solidFill>
                  <a:srgbClr val="D700C1"/>
                </a:solidFill>
                <a:latin typeface="Corbel" charset="0"/>
                <a:ea typeface="Corbel" charset="0"/>
                <a:cs typeface="Corbel" charset="0"/>
              </a:rPr>
              <a:t>7.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 Ik vind ook van niet, want medicijnen werken ook niet altijd, maar toch genezen ze veel mensen. Het is dus een goede uitvinding.</a:t>
            </a:r>
          </a:p>
        </p:txBody>
      </p:sp>
      <p:sp>
        <p:nvSpPr>
          <p:cNvPr id="18" name="Toelichting met afgeronde rechthoek 17"/>
          <p:cNvSpPr/>
          <p:nvPr/>
        </p:nvSpPr>
        <p:spPr>
          <a:xfrm>
            <a:off x="5691085" y="1054298"/>
            <a:ext cx="2818734" cy="986967"/>
          </a:xfrm>
          <a:prstGeom prst="wedgeRoundRectCallout">
            <a:avLst>
              <a:gd name="adj1" fmla="val 67603"/>
              <a:gd name="adj2" fmla="val -28744"/>
              <a:gd name="adj3" fmla="val 16667"/>
            </a:avLst>
          </a:prstGeom>
          <a:noFill/>
          <a:ln w="317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Dus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een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uitvinding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is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goed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of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slecht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op basis van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wat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je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ermee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kan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doen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?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endParaRPr lang="nl-BE" sz="1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4" name="Toelichting met afgeronde rechthoek 23"/>
          <p:cNvSpPr/>
          <p:nvPr/>
        </p:nvSpPr>
        <p:spPr>
          <a:xfrm>
            <a:off x="5806127" y="261498"/>
            <a:ext cx="3021177" cy="595858"/>
          </a:xfrm>
          <a:prstGeom prst="wedgeRoundRectCallout">
            <a:avLst>
              <a:gd name="adj1" fmla="val 59139"/>
              <a:gd name="adj2" fmla="val 45824"/>
              <a:gd name="adj3" fmla="val 16667"/>
            </a:avLst>
          </a:prstGeom>
          <a:noFill/>
          <a:ln w="317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b="1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1.</a:t>
            </a:r>
            <a:r>
              <a:rPr lang="nl-NL" sz="1400" b="1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b="1" dirty="0">
                <a:latin typeface="Corbel" charset="0"/>
                <a:ea typeface="Corbel" charset="0"/>
                <a:cs typeface="Corbel" charset="0"/>
              </a:rPr>
              <a:t>Bestaan er slechte uitvindingen?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557" y="337080"/>
            <a:ext cx="536448" cy="26913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45" y="4591812"/>
            <a:ext cx="1341120" cy="207568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126" y="4177749"/>
            <a:ext cx="1258824" cy="232562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922" y="559437"/>
            <a:ext cx="745176" cy="293888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816" y="4021019"/>
            <a:ext cx="810565" cy="248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58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" grpId="0" animBg="1"/>
      <p:bldP spid="15" grpId="0" animBg="1"/>
      <p:bldP spid="17" grpId="0" animBg="1"/>
      <p:bldP spid="18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3333140" y="3257888"/>
            <a:ext cx="1738737" cy="1974512"/>
          </a:xfrm>
          <a:prstGeom prst="wedgeRoundRectCallout">
            <a:avLst>
              <a:gd name="adj1" fmla="val -73752"/>
              <a:gd name="adj2" fmla="val -2165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13.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Het zijn de mensen die nu kiezen hoe ze de uitvinding gebruiken, die er verantwoordelijk voor zijn.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2990184" y="559437"/>
            <a:ext cx="1868350" cy="1993900"/>
          </a:xfrm>
          <a:prstGeom prst="wedgeRoundRectCallout">
            <a:avLst>
              <a:gd name="adj1" fmla="val -69543"/>
              <a:gd name="adj2" fmla="val -20978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10.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vind dat wetenschappers verantwoordelijk zijn voor wat ze uitvinden, maar niet voor wat ze ontdekken.</a:t>
            </a:r>
          </a:p>
        </p:txBody>
      </p:sp>
      <p:sp>
        <p:nvSpPr>
          <p:cNvPr id="15" name="Rounded Rectangular Callout 4"/>
          <p:cNvSpPr/>
          <p:nvPr/>
        </p:nvSpPr>
        <p:spPr>
          <a:xfrm>
            <a:off x="5341066" y="2451100"/>
            <a:ext cx="1833889" cy="1320800"/>
          </a:xfrm>
          <a:prstGeom prst="wedgeRoundRectCallout">
            <a:avLst>
              <a:gd name="adj1" fmla="val -15211"/>
              <a:gd name="adj2" fmla="val 75847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9.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Ja, en als ze een slechte uitvinding maken, dan moeten ze gestraft worden.</a:t>
            </a:r>
          </a:p>
        </p:txBody>
      </p:sp>
      <p:sp>
        <p:nvSpPr>
          <p:cNvPr id="17" name="Toelichting met afgeronde rechthoek 16"/>
          <p:cNvSpPr/>
          <p:nvPr/>
        </p:nvSpPr>
        <p:spPr>
          <a:xfrm>
            <a:off x="7388980" y="3771901"/>
            <a:ext cx="1886807" cy="2615331"/>
          </a:xfrm>
          <a:prstGeom prst="wedgeRoundRectCallout">
            <a:avLst>
              <a:gd name="adj1" fmla="val 60684"/>
              <a:gd name="adj2" fmla="val -9980"/>
              <a:gd name="adj3" fmla="val 16667"/>
            </a:avLst>
          </a:prstGeom>
          <a:noFill/>
          <a:ln w="31750">
            <a:solidFill>
              <a:srgbClr val="D700C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>
                <a:solidFill>
                  <a:srgbClr val="D700C1"/>
                </a:solidFill>
                <a:latin typeface="Corbel" charset="0"/>
                <a:ea typeface="Corbel" charset="0"/>
                <a:cs typeface="Corbel" charset="0"/>
              </a:rPr>
              <a:t>12.</a:t>
            </a:r>
            <a:r>
              <a:rPr lang="nl-BE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vind </a:t>
            </a:r>
          </a:p>
          <a:p>
            <a:pPr algn="ctr"/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dat ze nooit verantwoordelijk zijn. Vroeger hadden ze geen idee van de gevolgen. Toen wisten ze bv. niet dat een uitvinding slecht was voor het milieu.</a:t>
            </a:r>
          </a:p>
        </p:txBody>
      </p:sp>
      <p:sp>
        <p:nvSpPr>
          <p:cNvPr id="18" name="Toelichting met afgeronde rechthoek 17"/>
          <p:cNvSpPr/>
          <p:nvPr/>
        </p:nvSpPr>
        <p:spPr>
          <a:xfrm>
            <a:off x="5438834" y="337080"/>
            <a:ext cx="3260666" cy="818620"/>
          </a:xfrm>
          <a:prstGeom prst="wedgeRoundRectCallout">
            <a:avLst>
              <a:gd name="adj1" fmla="val 59139"/>
              <a:gd name="adj2" fmla="val 45824"/>
              <a:gd name="adj3" fmla="val 16667"/>
            </a:avLst>
          </a:prstGeom>
          <a:noFill/>
          <a:ln w="317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</a:rPr>
              <a:t>8.</a:t>
            </a:r>
            <a:r>
              <a:rPr lang="nl-NL" sz="1400" dirty="0"/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Zijn wetenschappers verantwoordelijk voor hun uitvindingen?</a:t>
            </a:r>
          </a:p>
        </p:txBody>
      </p:sp>
      <p:sp>
        <p:nvSpPr>
          <p:cNvPr id="20" name="Toelichting met afgeronde rechthoek 19"/>
          <p:cNvSpPr/>
          <p:nvPr/>
        </p:nvSpPr>
        <p:spPr>
          <a:xfrm>
            <a:off x="5632299" y="1280671"/>
            <a:ext cx="2873737" cy="845272"/>
          </a:xfrm>
          <a:prstGeom prst="wedgeRoundRectCallout">
            <a:avLst>
              <a:gd name="adj1" fmla="val 64183"/>
              <a:gd name="adj2" fmla="val -37300"/>
              <a:gd name="adj3" fmla="val 16667"/>
            </a:avLst>
          </a:prstGeom>
          <a:noFill/>
          <a:ln w="317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</a:rPr>
              <a:t>11.</a:t>
            </a:r>
            <a:r>
              <a:rPr lang="nl-NL" sz="1400" dirty="0"/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Dus enkel als ze uitvinden zijn ze verantwoordelijk?</a:t>
            </a:r>
          </a:p>
        </p:txBody>
      </p:sp>
      <p:pic>
        <p:nvPicPr>
          <p:cNvPr id="24" name="Afbeelding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557" y="337080"/>
            <a:ext cx="536448" cy="2691384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445" y="4591812"/>
            <a:ext cx="1341120" cy="2075688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922" y="559437"/>
            <a:ext cx="745176" cy="293888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816" y="4021019"/>
            <a:ext cx="810565" cy="2482355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126" y="4177749"/>
            <a:ext cx="1258824" cy="232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6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5" grpId="0" animBg="1"/>
      <p:bldP spid="17" grpId="0" animBg="1"/>
      <p:bldP spid="18" grpId="0" animBg="1"/>
      <p:bldP spid="20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Macintosh PowerPoint</Application>
  <PresentationFormat>Breedbeeld</PresentationFormat>
  <Paragraphs>15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Corbel</vt:lpstr>
      <vt:lpstr>Arial</vt:lpstr>
      <vt:lpstr>Office-thema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Microsoft Office-gebruiker</cp:lastModifiedBy>
  <cp:revision>1</cp:revision>
  <dcterms:created xsi:type="dcterms:W3CDTF">2016-09-28T08:10:57Z</dcterms:created>
  <dcterms:modified xsi:type="dcterms:W3CDTF">2016-09-28T08:11:27Z</dcterms:modified>
</cp:coreProperties>
</file>